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4.svg" ContentType="image/svg+xml"/>
  <Override PartName="/ppt/media/image1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76" r:id="rId3"/>
    <p:sldId id="349" r:id="rId5"/>
    <p:sldId id="402" r:id="rId6"/>
    <p:sldId id="256" r:id="rId7"/>
    <p:sldId id="367" r:id="rId8"/>
    <p:sldId id="379" r:id="rId9"/>
    <p:sldId id="381" r:id="rId10"/>
    <p:sldId id="343" r:id="rId11"/>
    <p:sldId id="3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her fan" initials="ef" lastIdx="1" clrIdx="0"/>
  <p:cmAuthor id="2" name="Yeng Shiow Lim" initials="YS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5A2"/>
    <a:srgbClr val="6D2544"/>
    <a:srgbClr val="1B8EA1"/>
    <a:srgbClr val="167484"/>
    <a:srgbClr val="543A53"/>
    <a:srgbClr val="0A6274"/>
    <a:srgbClr val="0F4D6F"/>
    <a:srgbClr val="125F6C"/>
    <a:srgbClr val="B0E2D5"/>
    <a:srgbClr val="391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9" autoAdjust="0"/>
    <p:restoredTop sz="57523" autoAdjust="0"/>
  </p:normalViewPr>
  <p:slideViewPr>
    <p:cSldViewPr showGuides="1">
      <p:cViewPr varScale="1">
        <p:scale>
          <a:sx n="65" d="100"/>
          <a:sy n="65" d="100"/>
        </p:scale>
        <p:origin x="2280" y="66"/>
      </p:cViewPr>
      <p:guideLst>
        <p:guide orient="horz" pos="2160"/>
        <p:guide pos="38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9FC77-4C07-4250-9504-1442D3B1CB4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对许多人来说，越南就是越战、投奔怒海的船民，越南粉、春卷、越南咖啡，法国面包，今天我们看看她的其他情况。</a:t>
            </a:r>
            <a:br>
              <a:rPr lang="en-MY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</a:br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越南，古称百越，位在连接南海和印度洋 的咽喉要塞，自古便是兵家必争之地。被中国古代各政权直接统治近千年。清朝嘉庆帝以“越南国王”之名册封，沿用至今。十九世纪，在清法战事中成为法国殖民地。</a:t>
            </a:r>
            <a:br>
              <a:rPr lang="en-MY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</a:br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1945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年胡志明领导北部成立被中苏支持的社会主义的越南民主共和国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(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俗称北越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)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9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年后，为了阻止共产主义在东南亚壮大，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1954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年美军进驻南越，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10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年苦战失利，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1973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年开始撤军。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1975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年北越统一全国。</a:t>
            </a:r>
            <a:br>
              <a:rPr lang="en-MY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</a:br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亿人口的越南， 却有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54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民族，讲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103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种语言。越南地形瘦长如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S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型，东西最窄只有 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50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公里，南北却长达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1,600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公里的地带，形成多种不同地区和文化，自然就分为南北，例如在食物上是就有「北咸南甜」、颜值上「北男南女」的说法。并且南北因历史原因，在意识形态上和生活方式上都有明显差异；即使政府内也有“南党”与“北党”之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新冠疫情下，为摆脱对中国制造的依赖和避险，欧美外商将部分科技产业移往平均年龄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33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岁</a:t>
            </a:r>
            <a:r>
              <a:rPr lang="zh-CN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的越南，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更有人力基础的越南转移。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Nike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、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Adidas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、的 产品陆续挂上了「越南制造」，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2023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Biden 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和习近平先后访越，被大国争相拉拢。</a:t>
            </a:r>
            <a:r>
              <a:rPr lang="zh-CN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越南也是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全球电玩高手集中地</a:t>
            </a:r>
            <a:r>
              <a:rPr lang="zh-CN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。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越南雄心勃勃地想在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2045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年蜕变新一代世界工厂。</a:t>
            </a:r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基督教早在十六世纪就踏足越南，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1967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年信徒总数达到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15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万，约占总人口 的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1%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。</a:t>
            </a:r>
            <a:br>
              <a:rPr lang="en-MY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</a:b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1975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年后基督徒人数锐减、教会财产被充公，神学院、教会办的孤儿院及医院停办，所有宣教士离境，基督徒被视为国家敌人。</a:t>
            </a:r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不过，越南虽然被无神论政党统治，但其无神论信仰者仅两成上下，其余民众皆有各自信仰，无神政体，多神民众</a:t>
            </a:r>
            <a:r>
              <a:rPr lang="zh-CN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，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实为一个信仰大国。</a:t>
            </a:r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感谢神，基督徒在政府融入世界供应链的改革开放过程中，使福音广传、工人培育事工都获得了一定程度的发展空间。</a:t>
            </a:r>
            <a:endParaRPr lang="en-MY" altLang="zh-TW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信徒今天有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960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万，大 多数属于苗族等少数民族群体，大部分在山区。</a:t>
            </a:r>
            <a:endParaRPr lang="en-MY" altLang="zh-TW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他们 遭受社会排斥、歧视和攻击。教会聚会面临持续的监视和频繁的突袭搜查。他们的家园有时被破坏，被迫离开村庄。</a:t>
            </a:r>
            <a:endParaRPr lang="en-MY" altLang="zh-TW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让我们</a:t>
            </a:r>
            <a:r>
              <a:rPr lang="en-MY" dirty="0" err="1"/>
              <a:t>同心开口祷告</a:t>
            </a:r>
            <a:r>
              <a:rPr lang="en-MY" dirty="0"/>
              <a:t>。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让我们</a:t>
            </a:r>
            <a:r>
              <a:rPr lang="en-MY" dirty="0" err="1"/>
              <a:t>同心开口祷告</a:t>
            </a:r>
            <a:r>
              <a:rPr lang="en-MY" dirty="0"/>
              <a:t>。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</a:fld>
            <a:endParaRPr lang="en-MY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3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05AB-13C4-4FEF-8460-F7BC1550F1E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EC86-6482-419B-8FAC-16505F4BF48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" b="4588"/>
          <a:stretch>
            <a:fillRect/>
          </a:stretch>
        </p:blipFill>
        <p:spPr>
          <a:xfrm>
            <a:off x="0" y="0"/>
            <a:ext cx="12508230" cy="85204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1590" y="1219200"/>
            <a:ext cx="2517409" cy="275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4667070"/>
            <a:ext cx="830580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</a:t>
            </a:r>
            <a:r>
              <a:rPr lang="en-US" altLang="zh-CN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年5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月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越南</a:t>
            </a:r>
            <a:endParaRPr lang="en-MY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-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5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352" y="336844"/>
            <a:ext cx="10210800" cy="769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越南</a:t>
            </a:r>
            <a:endParaRPr lang="en-MY" altLang="zh-CN" sz="40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人多、地窄长，南北差异大</a:t>
            </a:r>
            <a:endParaRPr lang="en-MY" altLang="zh-TW" sz="36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9954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万，京族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9000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万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+53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民族，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103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语言 </a:t>
            </a:r>
            <a:endParaRPr lang="zh-TW" altLang="en-US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65760" indent="-36576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北咸南甜、北桃南梅、北男南女</a:t>
            </a:r>
            <a:endParaRPr lang="en-MY" altLang="zh-TW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古代藩属中国，近代为欧美意识形态战场</a:t>
            </a:r>
            <a:endParaRPr lang="en-MY" altLang="zh-TW" sz="36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中国古代各政权直接统治近千年</a:t>
            </a:r>
            <a:endParaRPr lang="zh-TW" altLang="en-US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十九世纪成为法国殖民地</a:t>
            </a:r>
            <a:endParaRPr lang="zh-TW" altLang="en-US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1945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年胡至明在北部成立</a:t>
            </a:r>
            <a:endParaRPr lang="en-US" altLang="zh-TW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TW" sz="3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越南民主共和国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俗称北越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) </a:t>
            </a:r>
            <a:endParaRPr lang="zh-TW" altLang="en-US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1954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年美军进驻南越，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1973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年撤军</a:t>
            </a:r>
            <a:endParaRPr lang="zh-TW" altLang="en-US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1975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年南北统一</a:t>
            </a:r>
            <a:endParaRPr lang="en-MY" altLang="zh-TW" sz="3000" b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en-MY" altLang="zh-TW" sz="3600" b="1" dirty="0">
              <a:solidFill>
                <a:schemeClr val="accent2">
                  <a:lumMod val="40000"/>
                  <a:lumOff val="6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zh-TW" altLang="en-US" sz="3600" b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3962400"/>
            <a:ext cx="3023086" cy="23712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930" y="14478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5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56281"/>
            <a:ext cx="8974520" cy="5908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越南</a:t>
            </a:r>
            <a:endParaRPr lang="en-MY" altLang="zh-CN" sz="40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全球供应链重组获机遇</a:t>
            </a:r>
            <a:endParaRPr lang="en-MY" altLang="zh-TW" sz="36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65760" indent="-36576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2014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实施新宪，放弃党政特权，奉行菁英教育</a:t>
            </a:r>
            <a:endParaRPr lang="zh-TW" altLang="en-US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65760" indent="-36576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平均年龄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33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岁，奠定人力基础</a:t>
            </a:r>
            <a:endParaRPr lang="en-MY" altLang="zh-TW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在信仰上矛盾却又展现出希望</a:t>
            </a:r>
            <a:endParaRPr lang="en-MY" altLang="zh-TW" sz="36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无神政体，多神民众   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960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万广义基督徒</a:t>
            </a:r>
            <a:endParaRPr lang="zh-TW" altLang="en-US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改革为福音广传和工人培育展现少许缝隙</a:t>
            </a:r>
            <a:endParaRPr lang="zh-TW" altLang="en-US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信徒仍受排斥、歧视和攻击</a:t>
            </a:r>
            <a:endParaRPr lang="zh-TW" altLang="en-US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多数属苗族和赫耶族等山区少数族裔</a:t>
            </a:r>
            <a:endParaRPr lang="en-MY" altLang="zh-TW" sz="3600" b="1" dirty="0">
              <a:solidFill>
                <a:schemeClr val="accent2">
                  <a:lumMod val="40000"/>
                  <a:lumOff val="6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zh-TW" altLang="en-US" sz="3600" b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784985"/>
            <a:ext cx="3371850" cy="505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-1683"/>
            <a:ext cx="3371850" cy="2358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5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2669"/>
          <a:stretch>
            <a:fillRect/>
          </a:stretch>
        </p:blipFill>
        <p:spPr>
          <a:xfrm>
            <a:off x="19050" y="0"/>
            <a:ext cx="12279532" cy="86455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4396" y="2551837"/>
            <a:ext cx="8343208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让我们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为</a:t>
            </a:r>
            <a:r>
              <a:rPr lang="zh-CN" altLang="en-US" sz="3600" b="1" dirty="0">
                <a:solidFill>
                  <a:srgbClr val="FFFFFF"/>
                </a:solidFill>
              </a:rPr>
              <a:t>越南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祷告</a:t>
            </a:r>
            <a:br>
              <a:rPr lang="en-MY" altLang="zh-TW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1.875E-6 -0.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1143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90970"/>
            <a:ext cx="11201400" cy="6892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92735" algn="ctr">
              <a:spcAft>
                <a:spcPts val="600"/>
              </a:spcAft>
            </a:pP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天父，我们同心为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9,000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万信奉佛教和道教的京族祷告。 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感谢祢使他们在越南这块土地上兴盛、有影响力，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愿他们善用祢赋予的权力治理，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并恩待扶持周边</a:t>
            </a:r>
            <a:r>
              <a:rPr lang="en-US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53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个少数群体。</a:t>
            </a:r>
            <a:endParaRPr lang="zh-TW" altLang="en-US" sz="36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indent="292735" algn="ctr">
              <a:spcAft>
                <a:spcPts val="600"/>
              </a:spcAft>
            </a:pP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愿所有</a:t>
            </a:r>
            <a:r>
              <a:rPr lang="en-US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54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个族群，在面对吉凶习俗的惧怕困惑，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灵性及生命的不满足时，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能在基督里发现真理和生命受造的意义；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得知祢才是滋养土地、鱼虾，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和看顾他们生命的造物主。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越南人民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的心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都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归向祢 。</a:t>
            </a:r>
            <a:endParaRPr lang="zh-TW" altLang="en-US" sz="36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indent="292735" algn="ctr">
              <a:spcAft>
                <a:spcPts val="600"/>
              </a:spcAft>
            </a:pPr>
            <a:endParaRPr lang="zh-TW" altLang="en-US" sz="36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" y="1"/>
            <a:ext cx="12192000" cy="6858000"/>
          </a:xfrm>
          <a:prstGeom prst="rect">
            <a:avLst/>
          </a:prstGeom>
          <a:solidFill>
            <a:srgbClr val="0675A2">
              <a:alpha val="81000"/>
            </a:srgbClr>
          </a:solidFill>
          <a:ln>
            <a:solidFill>
              <a:srgbClr val="6D2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" y="371920"/>
            <a:ext cx="11811000" cy="6262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92735" algn="ctr">
              <a:spcAft>
                <a:spcPts val="600"/>
              </a:spcAft>
            </a:pP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天父，越南教会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曾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经历许多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风雨，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特别是苗族教会，当他们面临不同挑战时，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恳求主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赐下信心，让他们紧紧依靠祢，不致灰心。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祢医治他们的创伤，供应他们的需要。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祢保守山区的牧师传道人身心灵都兴盛，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成为群羊的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好榜样与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鼓励。 </a:t>
            </a:r>
            <a:endParaRPr lang="zh-TW" altLang="en-US" sz="36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indent="292735" algn="ctr">
              <a:spcAft>
                <a:spcPts val="600"/>
              </a:spcAft>
            </a:pP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我们为越南福音化祷告，愿领导人珍惜基督信仰，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允许基督徒自由崇拜。祝福越南</a:t>
            </a:r>
            <a:r>
              <a:rPr lang="en-US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54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个族群，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都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能拥有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自己语言的圣经，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圣灵充满他们。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愿主得着越南的年轻人，能在生命中遇到合适的导师，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引导他们与神同行。奉主耶稣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基督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的名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求，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阿们！</a:t>
            </a:r>
            <a:endParaRPr lang="zh-TW" altLang="en-US" sz="36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2517" y="2988430"/>
            <a:ext cx="6911401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不再是个人的祷告，我们开始一起祈祷。</a:t>
            </a:r>
            <a:b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altLang="zh-TW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30</a:t>
            </a:r>
            <a: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分钟，生活再忙碌的人都能找到时间参与。</a:t>
            </a:r>
            <a:endParaRPr lang="zh-TW" altLang="en-US" sz="24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4122" y="1"/>
            <a:ext cx="4713254" cy="6858000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33145" y="4273637"/>
            <a:ext cx="4866748" cy="1939381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5408" y="944442"/>
            <a:ext cx="5726021" cy="1822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">
        <p14:pan dir="u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t="16279" r="511"/>
          <a:stretch>
            <a:fillRect/>
          </a:stretch>
        </p:blipFill>
        <p:spPr>
          <a:xfrm>
            <a:off x="9525000" y="2590800"/>
            <a:ext cx="1771650" cy="2057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571471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063" y="2273770"/>
            <a:ext cx="1914259" cy="26063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1050" y="2316839"/>
            <a:ext cx="2278571" cy="2491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">
        <p14:pan dir="u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744</Words>
  <Application>WPS Presentation</Application>
  <PresentationFormat>Widescreen</PresentationFormat>
  <Paragraphs>39</Paragraphs>
  <Slides>9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4" baseType="lpstr">
      <vt:lpstr>Arial</vt:lpstr>
      <vt:lpstr>SimSun</vt:lpstr>
      <vt:lpstr>Wingdings</vt:lpstr>
      <vt:lpstr>Microsoft JhengHei</vt:lpstr>
      <vt:lpstr>Times New Roman</vt:lpstr>
      <vt:lpstr>DFHei-W3-WINP-BF</vt:lpstr>
      <vt:lpstr>Euphorigenic</vt:lpstr>
      <vt:lpstr>Microsoft YaHei Light</vt:lpstr>
      <vt:lpstr>Microsoft YaHei</vt:lpstr>
      <vt:lpstr>Arial Unicode MS</vt:lpstr>
      <vt:lpstr>Calibri Light</vt:lpstr>
      <vt:lpstr>Calibri</vt:lpstr>
      <vt:lpstr>PMingLiU</vt:lpstr>
      <vt:lpstr>DengXian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Esther</dc:creator>
  <cp:lastModifiedBy>user</cp:lastModifiedBy>
  <cp:revision>3085</cp:revision>
  <dcterms:created xsi:type="dcterms:W3CDTF">2020-11-06T17:04:00Z</dcterms:created>
  <dcterms:modified xsi:type="dcterms:W3CDTF">2024-05-01T11:13:29Z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5A52AE38C31E473486FEFFF287679879_13</vt:lpwstr>
  </property>
  <property fmtid="{D5CDD505-2E9C-101B-9397-08002B2CF9AE}" pid="3" name="KSOProductBuildVer">
    <vt:lpwstr>1033-12.2.0.16909</vt:lpwstr>
  </property>
</Properties>
</file>